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344" r:id="rId2"/>
    <p:sldId id="345" r:id="rId3"/>
    <p:sldId id="347" r:id="rId4"/>
    <p:sldId id="348" r:id="rId5"/>
    <p:sldId id="349" r:id="rId6"/>
    <p:sldId id="350" r:id="rId7"/>
    <p:sldId id="351" r:id="rId8"/>
    <p:sldId id="352" r:id="rId9"/>
    <p:sldId id="360" r:id="rId10"/>
    <p:sldId id="355" r:id="rId11"/>
    <p:sldId id="354" r:id="rId12"/>
    <p:sldId id="358" r:id="rId13"/>
    <p:sldId id="359" r:id="rId14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111" d="100"/>
          <a:sy n="111" d="100"/>
        </p:scale>
        <p:origin x="10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6B46DD-72C1-40DC-ABC8-05F997965F87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CCC622AC-6246-40F5-AA21-EE4912F290D1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531FBB-50A1-44EC-AE02-F52269D25ACC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B85AE53-A983-4850-8749-FB27A50782AF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EA1371-35FD-436F-AEA1-4089CF199327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7E49F7-F43E-43EB-9806-08E99556C196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2BB52D-72EE-48CE-8DC7-B5FAEC4E3781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5C064-3151-4D68-936D-D0145100C90B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8A5801-6C0F-49D5-A669-E78F43287DD1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1B375D1F-9781-40E3-96E9-39B2F780261E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DF5CB4-CEA9-4798-A042-1394D9E7ACEB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0BC2C-B88E-4C58-A352-3F2B2F81AE04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CEE1F8-6ABD-4531-8DF5-C77B056784B0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43C1D-D07D-4157-8FA6-F35A7715EF63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F91259-02F4-485A-AB37-38BD65C5754E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8C2FAA-27E8-4847-B3FE-316B88CB494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F91259-02F4-485A-AB37-38BD65C5754E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8C2FAA-27E8-4847-B3FE-316B88CB494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AE5DB3-7668-4682-BA97-C8652A990FF2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DBF40A-E8A0-4E90-BD0F-747AB3008353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D33FE4-D31B-4C95-9BC2-B12841ED453B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F1323-ECB2-4AA2-8AD6-BD89F6D352CF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BF91259-02F4-485A-AB37-38BD65C5754E}" type="datetimeFigureOut">
              <a:rPr lang="sk-SK" smtClean="0"/>
              <a:pPr>
                <a:defRPr/>
              </a:pPr>
              <a:t>5. 2. 2015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58C2FAA-27E8-4847-B3FE-316B88CB494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fallOver"/>
      </p:transition>
    </mc:Choice>
    <mc:Fallback>
      <p:transition spd="slow" advClick="0" advTm="5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Chceš študovať biológiu ???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400" dirty="0" smtClean="0"/>
              <a:t>POĎ MEDZI NÁS - úspešných študentov a absolventov </a:t>
            </a:r>
            <a:r>
              <a:rPr lang="sk-SK" sz="2400" b="1" dirty="0" smtClean="0">
                <a:solidFill>
                  <a:srgbClr val="0070C0"/>
                </a:solidFill>
              </a:rPr>
              <a:t>Katedry zoológie a antropológie Fakulty prírodných vied UKF v Nitre</a:t>
            </a:r>
            <a:endParaRPr lang="sk-SK" sz="24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admin\Desktop\fotky na web KZA\Fotky - rôzne\DSC024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12" y="2869772"/>
            <a:ext cx="3104836" cy="232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fotky na web KZA\Fotky - rôzne\P1010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74149"/>
            <a:ext cx="2411760" cy="180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fotky na web KZA\FOTKY KZA_POWERPOINT\DP štátnice 2006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548" y="4582969"/>
            <a:ext cx="2987824" cy="22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\Desktop\FOTKY KZA_POWERPOINT\KZA - foto 30.11.2011\PB300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536" y="2564904"/>
            <a:ext cx="3138578" cy="235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654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4788">
        <p15:prstTrans prst="fallOver"/>
      </p:transition>
    </mc:Choice>
    <mc:Fallback>
      <p:transition spd="slow" advClick="0" advTm="478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1042988" y="692697"/>
            <a:ext cx="7024687" cy="72008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sk-SK" sz="2700" b="1" dirty="0" smtClean="0">
                <a:solidFill>
                  <a:schemeClr val="accent3">
                    <a:lumMod val="75000"/>
                  </a:schemeClr>
                </a:solidFill>
              </a:rPr>
              <a:t>Sídlime v príjemnom prostredí  Parku             a veľkej školskej záhrady</a:t>
            </a:r>
          </a:p>
        </p:txBody>
      </p:sp>
      <p:pic>
        <p:nvPicPr>
          <p:cNvPr id="5124" name="Picture 2" descr="C:\Users\študent 26\Desktop\Kristínka - PowerPoint\KZA - foto 30.11.2011\PB300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07159"/>
            <a:ext cx="288925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" descr="C:\Users\študent 26\Desktop\Kristínka - PowerPoint\KZA - foto 30.11.2011\PB30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68976"/>
            <a:ext cx="3043238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5" descr="D:\KZA - prezentácia v PowerPointe\FOTKY KZA_POWERPOINT\KZA - foto 30.11.2011\PB300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61646"/>
            <a:ext cx="295275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admin\Desktop\FOTKY KZA_POWERPOINT\budova\P101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579" y="4031178"/>
            <a:ext cx="1944216" cy="259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FOTKY KZA_POWERPOINT\budova\P10100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313" y="4291558"/>
            <a:ext cx="2772473" cy="207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094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1225">
        <p15:prstTrans prst="fallOver"/>
      </p:transition>
    </mc:Choice>
    <mc:Fallback>
      <p:transition spd="slow" advClick="0" advTm="112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Ponúkame Ti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 smtClean="0">
                <a:solidFill>
                  <a:schemeClr val="accent3">
                    <a:lumMod val="75000"/>
                  </a:schemeClr>
                </a:solidFill>
              </a:rPr>
              <a:t>2 študijné programy:</a:t>
            </a:r>
          </a:p>
          <a:p>
            <a:pPr marL="0" indent="0">
              <a:buNone/>
            </a:pPr>
            <a:r>
              <a:rPr lang="sk-SK" sz="2400" b="1" dirty="0" smtClean="0">
                <a:solidFill>
                  <a:srgbClr val="0070C0"/>
                </a:solidFill>
              </a:rPr>
              <a:t>Biológia</a:t>
            </a:r>
          </a:p>
          <a:p>
            <a:pPr marL="0" indent="0">
              <a:buNone/>
            </a:pPr>
            <a:r>
              <a:rPr lang="sk-SK" sz="2400" b="1" dirty="0" smtClean="0">
                <a:solidFill>
                  <a:srgbClr val="0070C0"/>
                </a:solidFill>
              </a:rPr>
              <a:t>Učiteľstvo akademických predmetov – biológia</a:t>
            </a:r>
          </a:p>
          <a:p>
            <a:pPr marL="0" indent="0">
              <a:buNone/>
            </a:pPr>
            <a:r>
              <a:rPr lang="sk-SK" sz="2400" dirty="0">
                <a:solidFill>
                  <a:schemeClr val="accent3">
                    <a:lumMod val="75000"/>
                  </a:schemeClr>
                </a:solidFill>
              </a:rPr>
              <a:t>	</a:t>
            </a:r>
            <a:r>
              <a:rPr lang="sk-SK" sz="2400" dirty="0" smtClean="0">
                <a:solidFill>
                  <a:schemeClr val="accent3">
                    <a:lumMod val="75000"/>
                  </a:schemeClr>
                </a:solidFill>
              </a:rPr>
              <a:t>v </a:t>
            </a:r>
            <a:r>
              <a:rPr lang="sk-SK" sz="2400" u="sng" dirty="0" smtClean="0">
                <a:solidFill>
                  <a:schemeClr val="accent3">
                    <a:lumMod val="75000"/>
                  </a:schemeClr>
                </a:solidFill>
              </a:rPr>
              <a:t>3 stupňoch štúdia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2400" b="1" dirty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 I. stupeň – bakalárske štúdium (Bc.)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2400" b="1" dirty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sk-SK" sz="2400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II</a:t>
            </a:r>
            <a:r>
              <a:rPr lang="sk-SK" sz="2400" b="1" dirty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. stupeň – magisterské štúdium (Mgr.)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2400" b="1" dirty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sk-SK" sz="2400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III</a:t>
            </a:r>
            <a:r>
              <a:rPr lang="sk-SK" sz="2400" b="1" dirty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. stupeň – doktorandské štúdium (PhD.)</a:t>
            </a:r>
            <a:endParaRPr lang="sk-SK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086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0822">
        <p15:prstTrans prst="fallOver"/>
      </p:transition>
    </mc:Choice>
    <mc:Fallback>
      <p:transition spd="slow" advClick="0" advTm="108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 nás </a:t>
            </a:r>
            <a:r>
              <a:rPr lang="sk-SK" dirty="0" err="1" smtClean="0"/>
              <a:t>budeŠ</a:t>
            </a:r>
            <a:r>
              <a:rPr lang="sk-SK" dirty="0" smtClean="0"/>
              <a:t> študovať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4667349"/>
          </a:xfrm>
        </p:spPr>
        <p:txBody>
          <a:bodyPr/>
          <a:lstStyle/>
          <a:p>
            <a:pPr marL="0" indent="0">
              <a:buNone/>
            </a:pPr>
            <a:r>
              <a:rPr lang="sk-SK" b="1" dirty="0"/>
              <a:t>m</a:t>
            </a:r>
            <a:r>
              <a:rPr lang="sk-SK" b="1" dirty="0" smtClean="0"/>
              <a:t>nožstvo</a:t>
            </a:r>
            <a:r>
              <a:rPr lang="sk-SK" dirty="0" smtClean="0"/>
              <a:t> zaujímavých predmetov, napr.: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anatómiu a fyziológiu živočíchov a človeka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biotechnológie živočíchov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k</a:t>
            </a:r>
            <a:r>
              <a:rPr lang="sk-SK" sz="2400" dirty="0" smtClean="0"/>
              <a:t>linickú antropológiu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d</a:t>
            </a:r>
            <a:r>
              <a:rPr lang="sk-SK" sz="2400" dirty="0" smtClean="0"/>
              <a:t>idaktiku biológie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v</a:t>
            </a:r>
            <a:r>
              <a:rPr lang="sk-SK" sz="2400" dirty="0" smtClean="0"/>
              <a:t>irológiu a imunológiu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m</a:t>
            </a:r>
            <a:r>
              <a:rPr lang="sk-SK" sz="2400" dirty="0" smtClean="0"/>
              <a:t>etódy biomedicínskeho výskumu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k</a:t>
            </a:r>
            <a:r>
              <a:rPr lang="sk-SK" sz="2400" dirty="0" smtClean="0"/>
              <a:t>linickú genetiku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p</a:t>
            </a:r>
            <a:r>
              <a:rPr lang="sk-SK" sz="2400" dirty="0" smtClean="0"/>
              <a:t>arazitológiu . . . .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800" dirty="0" smtClean="0"/>
          </a:p>
          <a:p>
            <a:pPr>
              <a:buFont typeface="Wingdings" panose="05000000000000000000" pitchFamily="2" charset="2"/>
              <a:buChar char="Ø"/>
            </a:pP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223722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3851">
        <p15:prstTrans prst="fallOver"/>
      </p:transition>
    </mc:Choice>
    <mc:Fallback>
      <p:transition spd="slow" advClick="0" advTm="138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Výučba prebieha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62086" y="1306320"/>
            <a:ext cx="8686800" cy="473935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v</a:t>
            </a:r>
            <a:r>
              <a:rPr lang="sk-SK" sz="2400" dirty="0" smtClean="0"/>
              <a:t> moderných učebniach,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v</a:t>
            </a:r>
            <a:r>
              <a:rPr lang="sk-SK" sz="2400" dirty="0" smtClean="0"/>
              <a:t> excelentných laboratóriách vybavených špičkovou technikou a laboratórnymi prístrojmi</a:t>
            </a:r>
            <a:endParaRPr lang="sk-SK" sz="2400" dirty="0"/>
          </a:p>
        </p:txBody>
      </p:sp>
      <p:pic>
        <p:nvPicPr>
          <p:cNvPr id="2050" name="Picture 2" descr="C:\Users\admin\Desktop\fotky na web KZA\FOTKY KZA_POWERPOINT\KZA - foto 30.11.2011\PB300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3284148" cy="24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fotky na web KZA\FOTKY KZA_POWERPOINT\KZA - foto 30.11.2011\PB3000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93590"/>
            <a:ext cx="3380159" cy="253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fotky na web KZA\FOTKY KZA_POWERPOINT\Otvorenie labaku 16.12.2005\Lab.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17132"/>
            <a:ext cx="2987824" cy="22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28709"/>
            <a:ext cx="2693987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432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1010">
        <p15:prstTrans prst="fallOver"/>
      </p:transition>
    </mc:Choice>
    <mc:Fallback>
      <p:transition spd="slow" advClick="0" advTm="110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Výučba je orientovaná na prax</a:t>
            </a:r>
            <a:endParaRPr lang="sk-SK" dirty="0"/>
          </a:p>
        </p:txBody>
      </p:sp>
      <p:pic>
        <p:nvPicPr>
          <p:cNvPr id="3074" name="Picture 2" descr="C:\Users\admin\Desktop\FOTKY KZA_POWERPOINT\ZUBRE 10.2010\PA150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3596183" cy="269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FOTKY KZA_POWERPOINT\FOTKY na web KZA - pre Anku\2013 - otvorenie ENVIRO laboratória\IMG_44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939" y="1268760"/>
            <a:ext cx="2964480" cy="395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44995"/>
            <a:ext cx="3103133" cy="232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917" y="1556792"/>
            <a:ext cx="2152650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479" y="4797152"/>
            <a:ext cx="2652713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5954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966">
        <p15:prstTrans prst="fallOver"/>
      </p:transition>
    </mc:Choice>
    <mc:Fallback>
      <p:transition spd="slow" advClick="0" advTm="796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Počas štúdia sa dozvieš aj to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prečo majú slony veľké uši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čo môžeš nechať na mieste činu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prečo sú jednovaječné dvojčatá vždy rovnakého pohlavia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uvidíš, ako sa klonuje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 smtClean="0"/>
              <a:t>uvidíš, ako prebieha umelé oplodnenie . .</a:t>
            </a:r>
            <a:r>
              <a:rPr lang="sk-SK" sz="2000" dirty="0" smtClean="0"/>
              <a:t> </a:t>
            </a:r>
            <a:r>
              <a:rPr lang="sk-SK" sz="2400" dirty="0"/>
              <a:t>.</a:t>
            </a:r>
            <a:endParaRPr lang="sk-SK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sk-SK" dirty="0" smtClean="0"/>
          </a:p>
          <a:p>
            <a:pPr>
              <a:buFont typeface="Wingdings" panose="05000000000000000000" pitchFamily="2" charset="2"/>
              <a:buChar char="Ø"/>
            </a:pPr>
            <a:endParaRPr lang="sk-SK" dirty="0" smtClean="0"/>
          </a:p>
          <a:p>
            <a:pPr>
              <a:buFont typeface="Wingdings" panose="05000000000000000000" pitchFamily="2" charset="2"/>
              <a:buChar char="Ø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44342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0151">
        <p15:prstTrans prst="fallOver"/>
      </p:transition>
    </mc:Choice>
    <mc:Fallback>
      <p:transition spd="slow" advClick="0" advTm="101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Počas štúdia sa naučíš Aj: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analyzovať biologický materiál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u</a:t>
            </a:r>
            <a:r>
              <a:rPr lang="sk-SK" sz="2000" dirty="0" smtClean="0"/>
              <a:t>skutočniť kvalitatívne </a:t>
            </a:r>
            <a:r>
              <a:rPr lang="sk-SK" sz="2000" dirty="0"/>
              <a:t>a kvantitatívne analýzy látok rôznej chemickej </a:t>
            </a:r>
            <a:r>
              <a:rPr lang="sk-SK" sz="2000" dirty="0" smtClean="0"/>
              <a:t>povahy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realizovať kultiváciu biologických vzoriek, prípravu biologických vzoriek</a:t>
            </a:r>
            <a:endParaRPr lang="sk-SK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smtClean="0"/>
              <a:t>spracovať fragmentárne časti skeletu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smtClean="0"/>
              <a:t>pripraviť trvalé preparáty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smtClean="0"/>
              <a:t>pripraviť entomologické zbierky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h</a:t>
            </a:r>
            <a:r>
              <a:rPr lang="sk-SK" sz="2000" dirty="0" smtClean="0"/>
              <a:t>odnotiť </a:t>
            </a:r>
            <a:r>
              <a:rPr lang="sk-SK" sz="2000" dirty="0" err="1" smtClean="0"/>
              <a:t>ultraštruktúru</a:t>
            </a:r>
            <a:r>
              <a:rPr lang="sk-SK" sz="2000" dirty="0" smtClean="0"/>
              <a:t> jednotlivých živočíšnych tkanív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h</a:t>
            </a:r>
            <a:r>
              <a:rPr lang="sk-SK" sz="2000" dirty="0" smtClean="0"/>
              <a:t>odnotiť somatický a zdravotný stav jedinca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v</a:t>
            </a:r>
            <a:r>
              <a:rPr lang="sk-SK" sz="2000" dirty="0" smtClean="0"/>
              <a:t>yužívať moderné didaktické technológie vo vyučovacom procese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o</a:t>
            </a:r>
            <a:r>
              <a:rPr lang="sk-SK" sz="2000" dirty="0" smtClean="0"/>
              <a:t>bjavovať talenty a pracovať s nimi . . .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000" dirty="0" smtClean="0"/>
          </a:p>
          <a:p>
            <a:pPr>
              <a:buFont typeface="Wingdings" panose="05000000000000000000" pitchFamily="2" charset="2"/>
              <a:buChar char="Ø"/>
            </a:pP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183548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6633">
        <p15:prstTrans prst="fallOver"/>
      </p:transition>
    </mc:Choice>
    <mc:Fallback>
      <p:transition spd="slow" advClick="0" advTm="1663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 takýchto laboratóriách budeš pracovať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6722"/>
            <a:ext cx="2148840" cy="2867891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628800"/>
            <a:ext cx="3035829" cy="227687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741" y="908720"/>
            <a:ext cx="2233032" cy="3140968"/>
          </a:xfrm>
          <a:prstGeom prst="rect">
            <a:avLst/>
          </a:prstGeom>
        </p:spPr>
      </p:pic>
      <p:pic>
        <p:nvPicPr>
          <p:cNvPr id="1026" name="Picture 2" descr="C:\Users\admin\AppData\Local\Microsoft\Windows\Temporary Internet Files\Content.IE5\DAYS9LBG\DSC_0143~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01" y="4284613"/>
            <a:ext cx="7308304" cy="229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866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151">
        <p15:prstTrans prst="fallOver"/>
      </p:transition>
    </mc:Choice>
    <mc:Fallback>
      <p:transition spd="slow" advClick="0" advTm="71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Počas štúdia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m</a:t>
            </a:r>
            <a:r>
              <a:rPr lang="sk-SK" sz="2400" dirty="0" smtClean="0"/>
              <a:t>ôžeš v rámci programu </a:t>
            </a:r>
            <a:r>
              <a:rPr lang="sk-SK" sz="2400" dirty="0" smtClean="0"/>
              <a:t>Erasmus </a:t>
            </a:r>
            <a:r>
              <a:rPr lang="sk-SK" sz="2400" dirty="0" smtClean="0"/>
              <a:t>Plus </a:t>
            </a:r>
            <a:r>
              <a:rPr lang="sk-SK" sz="2400" b="1" dirty="0" smtClean="0">
                <a:solidFill>
                  <a:srgbClr val="0070C0"/>
                </a:solidFill>
              </a:rPr>
              <a:t>veľa cestovať </a:t>
            </a:r>
            <a:r>
              <a:rPr lang="sk-SK" sz="2400" dirty="0" smtClean="0"/>
              <a:t>a poznávať systém vzdelávania na prestížnych európskych a svetových univerzitách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z</a:t>
            </a:r>
            <a:r>
              <a:rPr lang="sk-SK" sz="2400" dirty="0" smtClean="0"/>
              <a:t>ískaš odborné vedomosti a praktické zručnosti počas terénnych prác a odborných exkurzií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u</a:t>
            </a:r>
            <a:r>
              <a:rPr lang="sk-SK" sz="2400" dirty="0" smtClean="0"/>
              <a:t>žiješ si bohatý kultúrny a spoločenský študentský život v krásnom univerzitnom meste Nitra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2540919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2982">
        <p15:prstTrans prst="fallOver"/>
      </p:transition>
    </mc:Choice>
    <mc:Fallback>
      <p:transition spd="slow" advClick="0" advTm="129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 skončení štúdia získaš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teoretické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vedomosti i praktické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zručnosti v biológii</a:t>
            </a:r>
            <a:endParaRPr lang="sk-SK" sz="20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spôsobilosť riešiť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problémy biologického výskumu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 praktické úlohy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biológie</a:t>
            </a:r>
            <a:endParaRPr lang="sk-SK" sz="20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poznatky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a zručnosti v metódach výskumu živých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 systémov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na  rôznych  úrovniach ich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organizácie</a:t>
            </a:r>
            <a:endParaRPr lang="sk-SK" sz="20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predpoklady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pre vedeckú prácu v odbore biológia a niektorých  príbuzných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aplikovaných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odboroch (ekológia,  environmentalistika,  biotechnológie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000" dirty="0"/>
              <a:t>schopnosti tvoriť, navrhovať a pracovať v tíme</a:t>
            </a:r>
            <a:endParaRPr lang="sk-SK" sz="20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rozhľad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do širších súvislostí výchovy a vzdelávania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uplatnenie 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na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základných a stredných školách, univerzitných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, akademických a iných  vzdelávacích a  výskumných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pracoviskách</a:t>
            </a:r>
            <a:r>
              <a:rPr lang="sk-SK" sz="2000" dirty="0">
                <a:solidFill>
                  <a:schemeClr val="accent2">
                    <a:lumMod val="50000"/>
                  </a:schemeClr>
                </a:solidFill>
              </a:rPr>
              <a:t>, ale aj v prevádzkových </a:t>
            </a:r>
            <a:r>
              <a:rPr lang="sk-SK" sz="2000" dirty="0" smtClean="0">
                <a:solidFill>
                  <a:schemeClr val="accent2">
                    <a:lumMod val="50000"/>
                  </a:schemeClr>
                </a:solidFill>
              </a:rPr>
              <a:t>laboratóriách</a:t>
            </a:r>
            <a:endParaRPr lang="sk-SK" sz="2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072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8869">
        <p15:prstTrans prst="fallOver"/>
      </p:transition>
    </mc:Choice>
    <mc:Fallback>
      <p:transition spd="slow" advClick="0" advTm="188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Tak neváhaj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400" dirty="0" smtClean="0"/>
              <a:t>a podaj si prihlášku na </a:t>
            </a:r>
          </a:p>
          <a:p>
            <a:pPr marL="0" indent="0" algn="ctr">
              <a:buNone/>
            </a:pPr>
            <a:r>
              <a:rPr lang="sk-SK" sz="2400" dirty="0" smtClean="0">
                <a:solidFill>
                  <a:srgbClr val="0070C0"/>
                </a:solidFill>
              </a:rPr>
              <a:t>Katedru zoológie a antropológie FPV UKF </a:t>
            </a:r>
            <a:r>
              <a:rPr lang="sk-SK" sz="2400" dirty="0" smtClean="0"/>
              <a:t>v Nitre</a:t>
            </a:r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>
              <a:buNone/>
            </a:pPr>
            <a:r>
              <a:rPr lang="sk-SK" sz="2400" dirty="0" smtClean="0"/>
              <a:t>	</a:t>
            </a:r>
          </a:p>
          <a:p>
            <a:pPr marL="0" indent="0">
              <a:buNone/>
            </a:pPr>
            <a:endParaRPr lang="sk-SK" sz="2400" dirty="0"/>
          </a:p>
        </p:txBody>
      </p:sp>
      <p:pic>
        <p:nvPicPr>
          <p:cNvPr id="1026" name="Picture 2" descr="C:\Users\admin\Desktop\Katedra 2015\Foto\CIMG57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3" y="2852936"/>
            <a:ext cx="243027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Katedra 2015\Foto\DSCN1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08920"/>
            <a:ext cx="3121025" cy="234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852936"/>
            <a:ext cx="2438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290" y="4917231"/>
            <a:ext cx="24018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829125"/>
            <a:ext cx="2951163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"/>
            <a:ext cx="2458352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17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6542">
        <p15:prstTrans prst="fallOver"/>
      </p:transition>
    </mc:Choice>
    <mc:Fallback>
      <p:transition spd="slow" advClick="0" advTm="65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Tešíme sa na Teba</a:t>
            </a:r>
            <a:br>
              <a:rPr lang="sk-SK" dirty="0"/>
            </a:br>
            <a:endParaRPr lang="sk-SK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66" y="1951606"/>
            <a:ext cx="3743268" cy="373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478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840">
        <p15:prstTrans prst="fallOver"/>
      </p:transition>
    </mc:Choice>
    <mc:Fallback>
      <p:transition spd="slow" advClick="0" advTm="58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2497</TotalTime>
  <Words>269</Words>
  <Application>Microsoft Office PowerPoint</Application>
  <PresentationFormat>Prezentácia na obrazovke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21" baseType="lpstr">
      <vt:lpstr>Arial</vt:lpstr>
      <vt:lpstr>Century Gothic</vt:lpstr>
      <vt:lpstr>Franklin Gothic Book</vt:lpstr>
      <vt:lpstr>Franklin Gothic Medium</vt:lpstr>
      <vt:lpstr>Times New Roman</vt:lpstr>
      <vt:lpstr>Wingdings</vt:lpstr>
      <vt:lpstr>Wingdings 2</vt:lpstr>
      <vt:lpstr>Cestovanie</vt:lpstr>
      <vt:lpstr>Chceš študovať biológiu ???</vt:lpstr>
      <vt:lpstr>Sídlime v príjemnom prostredí  Parku             a veľkej školskej záhrady</vt:lpstr>
      <vt:lpstr>Ponúkame Ti</vt:lpstr>
      <vt:lpstr>U nás budeŠ študovať</vt:lpstr>
      <vt:lpstr>Výučba prebieha</vt:lpstr>
      <vt:lpstr>Výučba je orientovaná na prax</vt:lpstr>
      <vt:lpstr>Počas štúdia sa dozvieš aj to</vt:lpstr>
      <vt:lpstr> Počas štúdia sa naučíš Aj: </vt:lpstr>
      <vt:lpstr>V takýchto laboratóriách budeš pracovať</vt:lpstr>
      <vt:lpstr>Počas štúdia</vt:lpstr>
      <vt:lpstr>Po skončení štúdia získaš</vt:lpstr>
      <vt:lpstr>Tak neváhaj</vt:lpstr>
      <vt:lpstr>Tešíme sa na Teba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Katedra zoológie a antropológie  FPV UKF v Nitre</dc:title>
  <dc:creator>študent 26</dc:creator>
  <cp:lastModifiedBy>katka</cp:lastModifiedBy>
  <cp:revision>344</cp:revision>
  <dcterms:created xsi:type="dcterms:W3CDTF">2011-12-05T19:07:36Z</dcterms:created>
  <dcterms:modified xsi:type="dcterms:W3CDTF">2015-02-05T13:55:21Z</dcterms:modified>
</cp:coreProperties>
</file>